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40" r:id="rId3"/>
    <p:sldId id="256" r:id="rId4"/>
    <p:sldId id="262" r:id="rId5"/>
    <p:sldId id="263" r:id="rId6"/>
    <p:sldId id="260" r:id="rId7"/>
    <p:sldId id="318" r:id="rId8"/>
    <p:sldId id="293" r:id="rId9"/>
    <p:sldId id="292" r:id="rId10"/>
    <p:sldId id="294" r:id="rId11"/>
    <p:sldId id="295" r:id="rId12"/>
    <p:sldId id="296" r:id="rId13"/>
    <p:sldId id="267" r:id="rId14"/>
    <p:sldId id="277" r:id="rId15"/>
    <p:sldId id="278" r:id="rId16"/>
    <p:sldId id="279" r:id="rId17"/>
    <p:sldId id="280" r:id="rId18"/>
    <p:sldId id="269" r:id="rId19"/>
    <p:sldId id="281" r:id="rId20"/>
    <p:sldId id="276" r:id="rId21"/>
    <p:sldId id="274" r:id="rId22"/>
    <p:sldId id="286" r:id="rId23"/>
    <p:sldId id="285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tting Site" id="{ABD022E6-BC5E-43F4-89E2-E7433D017E95}">
          <p14:sldIdLst>
            <p14:sldId id="256"/>
            <p14:sldId id="262"/>
            <p14:sldId id="263"/>
            <p14:sldId id="260"/>
            <p14:sldId id="318"/>
            <p14:sldId id="293"/>
            <p14:sldId id="292"/>
            <p14:sldId id="294"/>
            <p14:sldId id="295"/>
            <p14:sldId id="296"/>
            <p14:sldId id="340"/>
          </p14:sldIdLst>
        </p14:section>
        <p14:section name="Chrome Extension" id="{52DB9D8F-E017-4238-AFC1-9DA60B3E7EC7}">
          <p14:sldIdLst>
            <p14:sldId id="267"/>
            <p14:sldId id="277"/>
            <p14:sldId id="278"/>
            <p14:sldId id="279"/>
            <p14:sldId id="280"/>
          </p14:sldIdLst>
        </p14:section>
        <p14:section name="Wordpress Plugin &amp; Theme" id="{3CC97C4B-D1C8-493D-8874-DD17C9A073F1}">
          <p14:sldIdLst>
            <p14:sldId id="269"/>
            <p14:sldId id="281"/>
            <p14:sldId id="276"/>
          </p14:sldIdLst>
        </p14:section>
        <p14:section name="Easy Banner" id="{35873699-C1AA-41EB-8BF6-C59B2853D87E}">
          <p14:sldIdLst>
            <p14:sldId id="274"/>
            <p14:sldId id="286"/>
            <p14:sldId id="285"/>
          </p14:sldIdLst>
        </p14:section>
        <p14:section name="Senior Project" id="{4AA1E4FF-6A70-4900-A846-AAE60637E6A2}">
          <p14:sldIdLst>
            <p14:sldId id="287"/>
            <p14:sldId id="288"/>
            <p14:sldId id="289"/>
            <p14:sldId id="290"/>
          </p14:sldIdLst>
        </p14:section>
        <p14:section name="Finalization" id="{1DB9423E-85C4-4B16-9CCF-D6DEC09C0143}">
          <p14:sldIdLst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Yevhen Begman</a:t>
            </a: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575" y="2560320"/>
            <a:ext cx="9598025" cy="33102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1200"/>
              <a:t>Dear Everyone.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This is Yevhen Begman From Ukraine.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As I am a Software Development Expert with over 5 years of experience, I have mastered Javascript and its frameworks such as Nodejs, Angular js, Vue.js, React.js, Ionic, React-Native, NativeScript.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And I am well aware of the essential languages just like PHP, Python, C#. From junior ages, I was interested in computer and honestly, I was doing more than others in this computer usage. I started IT developing when I was studying at the university and I worked as freelancer with my challeagues. As the birth of Node.js and other frontend frameworks such as Angular.js, Javascript was getting more and more famous. So that , I have built several productions such as Back-end, Front-end using MEAN stack. Otherwhile, PHP was supported by many hosting services so I developed lots of projects using PHP frameworks such as Laravel, CI, Zend, CakePHP.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I have been working in remote jobs as well as working locally so published several successful projects like followings.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And you can check them on https://github.com/Lexy0309.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Promising only PERFECT product, Hope to work with you.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Best regards</a:t>
            </a:r>
            <a:endParaRPr lang="en-US" sz="1200"/>
          </a:p>
        </p:txBody>
      </p:sp>
      <p:pic>
        <p:nvPicPr>
          <p:cNvPr id="4" name="Content Placeholder 3" descr="Yevhen Begman"/>
          <p:cNvPicPr>
            <a:picLocks noChangeAspect="1"/>
          </p:cNvPicPr>
          <p:nvPr>
            <p:ph sz="half" idx="2"/>
          </p:nvPr>
        </p:nvPicPr>
        <p:blipFill>
          <a:blip r:embed="rId1"/>
          <a:srcRect l="23737" t="13346" r="-23737" b="-13346"/>
          <a:stretch>
            <a:fillRect/>
          </a:stretch>
        </p:blipFill>
        <p:spPr>
          <a:xfrm>
            <a:off x="1295400" y="702945"/>
            <a:ext cx="1294765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6956" y="551935"/>
            <a:ext cx="10557076" cy="5729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2162" y="4031210"/>
            <a:ext cx="4912455" cy="26601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9514" y="329607"/>
            <a:ext cx="11464513" cy="603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Chrome Extensions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Extensions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98" y="2557463"/>
            <a:ext cx="5875403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All-in-one Messenger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98" y="2557463"/>
            <a:ext cx="5875403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Messenger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98" y="2557463"/>
            <a:ext cx="5875403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Chrome Extension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86" y="2557463"/>
            <a:ext cx="6198228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err="1" smtClean="0"/>
              <a:t>Wordpress</a:t>
            </a:r>
            <a:br>
              <a:rPr lang="en-US" sz="4800" dirty="0"/>
            </a:br>
            <a:r>
              <a:rPr lang="en-US" sz="4800" dirty="0" smtClean="0"/>
              <a:t>Plugin &amp; Theme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  WordPress responsive theme &amp; plugin with free </a:t>
            </a:r>
            <a:r>
              <a:rPr lang="en-US" dirty="0" smtClean="0"/>
              <a:t>drag-drop </a:t>
            </a:r>
            <a:r>
              <a:rPr lang="en-US" dirty="0"/>
              <a:t>page builder and powerful theme options panel and simple clean </a:t>
            </a:r>
            <a:r>
              <a:rPr lang="en-US" dirty="0" smtClean="0"/>
              <a:t>frontend </a:t>
            </a:r>
            <a:r>
              <a:rPr lang="en-US" dirty="0"/>
              <a:t>design. Ability to modify styles and options according to your needs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Translated to several languages. </a:t>
            </a:r>
            <a:endParaRPr lang="en-US" dirty="0"/>
          </a:p>
          <a:p>
            <a:r>
              <a:rPr lang="en-US" dirty="0"/>
              <a:t>Works perfect with </a:t>
            </a:r>
            <a:r>
              <a:rPr lang="en-US" dirty="0" err="1"/>
              <a:t>BuddyPress</a:t>
            </a:r>
            <a:r>
              <a:rPr lang="en-US" dirty="0"/>
              <a:t>, WPML, Contact form 7, </a:t>
            </a:r>
            <a:r>
              <a:rPr lang="en-US" dirty="0" err="1"/>
              <a:t>WooCommerce</a:t>
            </a:r>
            <a:r>
              <a:rPr lang="en-US" dirty="0"/>
              <a:t> till version 3.0. </a:t>
            </a:r>
            <a:endParaRPr lang="en-US" dirty="0"/>
          </a:p>
          <a:p>
            <a:r>
              <a:rPr lang="en-US" dirty="0"/>
              <a:t>Free Drag &amp; Drop Page Builder</a:t>
            </a:r>
            <a:endParaRPr lang="en-US" dirty="0"/>
          </a:p>
          <a:p>
            <a:r>
              <a:rPr lang="en-US" dirty="0"/>
              <a:t>Simple Design</a:t>
            </a:r>
            <a:endParaRPr lang="en-US" dirty="0"/>
          </a:p>
          <a:p>
            <a:r>
              <a:rPr lang="en-US" dirty="0" err="1"/>
              <a:t>Wordpress</a:t>
            </a:r>
            <a:r>
              <a:rPr lang="en-US" dirty="0"/>
              <a:t> Responsive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32" y="2557463"/>
            <a:ext cx="8454135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Betting Site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Banner Builder 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" y="2883451"/>
            <a:ext cx="4718050" cy="266431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Banner building site can build any kind of banners of static, </a:t>
            </a:r>
            <a:r>
              <a:rPr lang="en-US" dirty="0" smtClean="0"/>
              <a:t>dynamic and collating and users can save it as image or web template.</a:t>
            </a:r>
            <a:endParaRPr lang="en-US" dirty="0"/>
          </a:p>
          <a:p>
            <a:r>
              <a:rPr lang="en-US" dirty="0"/>
              <a:t>Users don’t need to know any operations except drag-drop and all functions are performed so that they can use it freely.</a:t>
            </a:r>
            <a:endParaRPr lang="en-US" dirty="0"/>
          </a:p>
          <a:p>
            <a:r>
              <a:rPr lang="en-US" dirty="0"/>
              <a:t>In this site, the CMS is implemented which means that page builder project </a:t>
            </a:r>
            <a:r>
              <a:rPr lang="en-US" dirty="0" smtClean="0"/>
              <a:t>is my </a:t>
            </a:r>
            <a:r>
              <a:rPr lang="en-US" dirty="0"/>
              <a:t>confident one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52" y="1040885"/>
            <a:ext cx="7033619" cy="325034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accent6">
                <a:lumMod val="60000"/>
                <a:lumOff val="40000"/>
                <a:alpha val="40000"/>
              </a:schemeClr>
            </a:outerShdw>
            <a:softEdge rad="0"/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70" y="2632293"/>
            <a:ext cx="5875403" cy="331787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2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Senior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(CI project)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09" y="945939"/>
            <a:ext cx="5753685" cy="5027259"/>
          </a:xfrm>
          <a:effectLst>
            <a:outerShdw blurRad="114300" dist="38100" dir="2700000" sx="101000" sy="101000" algn="tl" rotWithShape="0">
              <a:prstClr val="black">
                <a:alpha val="24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779029"/>
            <a:ext cx="4660966" cy="2632075"/>
          </a:xfrm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80670" y="2779030"/>
            <a:ext cx="4718304" cy="3096838"/>
          </a:xfrm>
        </p:spPr>
        <p:txBody>
          <a:bodyPr/>
          <a:lstStyle/>
          <a:p>
            <a:r>
              <a:rPr lang="en-US" dirty="0" smtClean="0"/>
              <a:t>This project is </a:t>
            </a:r>
            <a:r>
              <a:rPr lang="en-US" dirty="0"/>
              <a:t>Report system of institution for the </a:t>
            </a:r>
            <a:r>
              <a:rPr lang="en-US" dirty="0" smtClean="0"/>
              <a:t>aged.</a:t>
            </a:r>
            <a:endParaRPr lang="en-US" dirty="0" smtClean="0"/>
          </a:p>
          <a:p>
            <a:r>
              <a:rPr lang="en-US" dirty="0" smtClean="0"/>
              <a:t>Every family can be performed several services from Senior Institution within alive connection using this site.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5" y="3799619"/>
            <a:ext cx="4023358" cy="227201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74" y="3799620"/>
            <a:ext cx="4023361" cy="227201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7" y="916115"/>
            <a:ext cx="4829801" cy="2727417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5" y="916115"/>
            <a:ext cx="4829800" cy="2727417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646" y="2124222"/>
            <a:ext cx="9439422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 </a:t>
            </a:r>
            <a:endParaRPr lang="en-US" sz="3200" dirty="0" smtClean="0">
              <a:latin typeface="Comic Sans MS" panose="030F0702030302020204" pitchFamily="66" charset="0"/>
            </a:endParaRPr>
          </a:p>
          <a:p>
            <a:pPr algn="ctr"/>
            <a:r>
              <a:rPr lang="en-US" sz="3200" dirty="0" smtClean="0">
                <a:latin typeface="Comic Sans MS" panose="030F0702030302020204" pitchFamily="66" charset="0"/>
              </a:rPr>
              <a:t> Thanks for your attention.</a:t>
            </a:r>
            <a:endParaRPr lang="en-US" sz="3200" dirty="0" smtClean="0">
              <a:latin typeface="Comic Sans MS" panose="030F0702030302020204" pitchFamily="66" charset="0"/>
            </a:endParaRPr>
          </a:p>
          <a:p>
            <a:endParaRPr lang="en-US" sz="32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project is sports betting site which deals with sports matches all over the world. All matches and odds of them are received from oddsports.com. Football, baseball, basketball, American soccer, … and any other kinds of sports are performed.</a:t>
            </a:r>
            <a:endParaRPr lang="en-US" dirty="0" smtClean="0"/>
          </a:p>
          <a:p>
            <a:r>
              <a:rPr lang="en-US" dirty="0" smtClean="0"/>
              <a:t>This site also has many gambling games including Texas </a:t>
            </a:r>
            <a:r>
              <a:rPr lang="en-US" dirty="0" err="1" smtClean="0"/>
              <a:t>Holdem</a:t>
            </a:r>
            <a:r>
              <a:rPr lang="en-US" dirty="0" smtClean="0"/>
              <a:t>, </a:t>
            </a:r>
            <a:r>
              <a:rPr lang="en-US" dirty="0" err="1" smtClean="0"/>
              <a:t>Baduki</a:t>
            </a:r>
            <a:r>
              <a:rPr lang="en-US" dirty="0" smtClean="0"/>
              <a:t>(a kind of card games), </a:t>
            </a:r>
            <a:r>
              <a:rPr lang="en-US" dirty="0" err="1" smtClean="0"/>
              <a:t>Bitkong</a:t>
            </a:r>
            <a:r>
              <a:rPr lang="en-US" dirty="0" smtClean="0"/>
              <a:t>, </a:t>
            </a:r>
            <a:r>
              <a:rPr lang="en-US" dirty="0" err="1" smtClean="0"/>
              <a:t>Bustabit</a:t>
            </a:r>
            <a:r>
              <a:rPr lang="en-US" dirty="0" smtClean="0"/>
              <a:t>, power-ladder, power-ball, …</a:t>
            </a:r>
            <a:endParaRPr lang="en-US" dirty="0" smtClean="0"/>
          </a:p>
          <a:p>
            <a:r>
              <a:rPr lang="en-US" dirty="0" smtClean="0"/>
              <a:t>And it works across the user’s bank accounts so each client can use his cash and bitcoin at every time he wants.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This site can be divided into several sub-sites and also one main site which means that one company can have it’s sub-companies </a:t>
            </a:r>
            <a:r>
              <a:rPr lang="en-US" dirty="0"/>
              <a:t> in several areas of the </a:t>
            </a:r>
            <a:r>
              <a:rPr lang="en-US" dirty="0" smtClean="0"/>
              <a:t>world which administrate this site with different functions and UI.</a:t>
            </a:r>
            <a:endParaRPr lang="en-US" dirty="0" smtClean="0"/>
          </a:p>
          <a:p>
            <a:r>
              <a:rPr lang="en-US" dirty="0" smtClean="0"/>
              <a:t>This site also has so many detailed functions of managing users, </a:t>
            </a:r>
            <a:r>
              <a:rPr lang="en-US" dirty="0" err="1" smtClean="0"/>
              <a:t>bettings</a:t>
            </a:r>
            <a:r>
              <a:rPr lang="en-US" dirty="0" smtClean="0"/>
              <a:t> and cash, UI. </a:t>
            </a:r>
            <a:endParaRPr lang="en-US" dirty="0" smtClean="0"/>
          </a:p>
          <a:p>
            <a:r>
              <a:rPr lang="en-US" dirty="0" smtClean="0"/>
              <a:t>It is developed from the scratch with </a:t>
            </a:r>
            <a:r>
              <a:rPr lang="en-US" dirty="0" err="1" smtClean="0"/>
              <a:t>FeathersJS</a:t>
            </a:r>
            <a:r>
              <a:rPr lang="en-US" dirty="0" smtClean="0"/>
              <a:t>(</a:t>
            </a:r>
            <a:r>
              <a:rPr lang="en-US" dirty="0" err="1" smtClean="0"/>
              <a:t>NodeJS</a:t>
            </a:r>
            <a:r>
              <a:rPr lang="en-US" dirty="0" smtClean="0"/>
              <a:t> Framework) as backend and nuxt.js(</a:t>
            </a:r>
            <a:r>
              <a:rPr lang="en-US" dirty="0" err="1" smtClean="0"/>
              <a:t>Vuejs</a:t>
            </a:r>
            <a:r>
              <a:rPr lang="en-US" dirty="0" smtClean="0"/>
              <a:t> Framework) as frontend. As you can easily notice that these two frameworks are known as newest and good fast interactive frameworks.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Bitkong</a:t>
            </a:r>
            <a:r>
              <a:rPr lang="en-US" dirty="0" smtClean="0"/>
              <a:t> Game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4700" y="2540000"/>
            <a:ext cx="5295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This page is </a:t>
            </a:r>
            <a:r>
              <a:rPr lang="en-US" sz="2000" dirty="0" err="1" smtClean="0"/>
              <a:t>Bitkong</a:t>
            </a:r>
            <a:r>
              <a:rPr lang="en-US" sz="2000" dirty="0" smtClean="0"/>
              <a:t> game page.</a:t>
            </a:r>
            <a:endParaRPr lang="en-US" sz="2000" dirty="0" smtClean="0"/>
          </a:p>
          <a:p>
            <a:r>
              <a:rPr lang="en-US" sz="2000" dirty="0" smtClean="0"/>
              <a:t> Everyone can easily find </a:t>
            </a:r>
            <a:r>
              <a:rPr lang="en-US" sz="2000" dirty="0" err="1" smtClean="0"/>
              <a:t>Bitkong</a:t>
            </a:r>
            <a:r>
              <a:rPr lang="en-US" sz="2000" dirty="0" smtClean="0"/>
              <a:t> game in bitkong.com and in this site there is completely same game as in bitkong.com.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The steps are set with betting money and levels of this game set odd of each step.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And there is a bonus on special days or conditions.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There is also two playing modes – Demo Play, Real Play.</a:t>
            </a:r>
            <a:endParaRPr lang="en-US" sz="2000" dirty="0" smtClean="0"/>
          </a:p>
          <a:p>
            <a:r>
              <a:rPr lang="en-US" sz="2000" dirty="0" smtClean="0"/>
              <a:t>As you can easily notice, in Demo Play mode betters do not use his cash or coupon.</a:t>
            </a:r>
            <a:endParaRPr lang="en-US" sz="2000" dirty="0"/>
          </a:p>
        </p:txBody>
      </p:sp>
      <p:pic>
        <p:nvPicPr>
          <p:cNvPr id="4" name="Content Placeholder 3" descr="Mainp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0575" y="2540000"/>
            <a:ext cx="5064125" cy="331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North Country Lumber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(Landing Page, Admin Dashboard, Android &amp; </a:t>
            </a:r>
            <a:r>
              <a:rPr lang="en-US" dirty="0" err="1" smtClean="0">
                <a:sym typeface="+mn-ea"/>
              </a:rPr>
              <a:t>iOS</a:t>
            </a:r>
            <a:r>
              <a:rPr lang="en-US" dirty="0" smtClean="0">
                <a:sym typeface="+mn-ea"/>
              </a:rPr>
              <a:t> mobile app)</a:t>
            </a:r>
            <a:br>
              <a:rPr lang="en-US" dirty="0" smtClean="0">
                <a:sym typeface="+mn-ea"/>
              </a:rPr>
            </a:br>
            <a:r>
              <a:rPr lang="en-US" dirty="0" err="1" smtClean="0">
                <a:sym typeface="+mn-ea"/>
              </a:rPr>
              <a:t>Laravel</a:t>
            </a:r>
            <a:r>
              <a:rPr lang="en-US" dirty="0" smtClean="0">
                <a:sym typeface="+mn-ea"/>
              </a:rPr>
              <a:t> project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rich experience in developing projects using </a:t>
            </a:r>
            <a:r>
              <a:rPr lang="en-US" dirty="0" err="1" smtClean="0"/>
              <a:t>Laravel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Especially for admin dashboard, I had developed projects which has complicated logic according to forestry logging.</a:t>
            </a:r>
            <a:endParaRPr lang="en-US" dirty="0" smtClean="0"/>
          </a:p>
          <a:p>
            <a:r>
              <a:rPr lang="en-US" dirty="0" smtClean="0"/>
              <a:t>This project has analysis, trading and payment management part as well.</a:t>
            </a:r>
            <a:endParaRPr lang="en-US" dirty="0" smtClean="0"/>
          </a:p>
          <a:p>
            <a:r>
              <a:rPr lang="en-US" dirty="0" smtClean="0"/>
              <a:t>And I had made app for android and </a:t>
            </a:r>
            <a:r>
              <a:rPr lang="en-US" dirty="0" err="1" smtClean="0"/>
              <a:t>iOS</a:t>
            </a:r>
            <a:r>
              <a:rPr lang="en-US" dirty="0" smtClean="0"/>
              <a:t> using IONIC.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9236" y="1253039"/>
            <a:ext cx="8067361" cy="103296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8940" y="687292"/>
            <a:ext cx="10656594" cy="536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2181" y="972065"/>
            <a:ext cx="2323558" cy="399560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721708" y="889686"/>
            <a:ext cx="840260" cy="131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Delivery Website and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project has website, admin panel and mobile apps for android and </a:t>
            </a:r>
            <a:r>
              <a:rPr lang="en-US" dirty="0" err="1" smtClean="0"/>
              <a:t>iOS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This can manage restaurant and menu, coupon, grocery and food delivery as well in the admin panel.</a:t>
            </a:r>
            <a:endParaRPr lang="en-US" dirty="0" smtClean="0"/>
          </a:p>
          <a:p>
            <a:r>
              <a:rPr lang="en-US" dirty="0" smtClean="0"/>
              <a:t>And there are roles for driver, customer and restaurant in the mobile app.</a:t>
            </a:r>
            <a:endParaRPr lang="en-US" dirty="0" smtClean="0"/>
          </a:p>
          <a:p>
            <a:r>
              <a:rPr lang="en-US" dirty="0" smtClean="0"/>
              <a:t>So you can manage not only restaurants but also users and cuisines, and drivers.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4521</Words>
  <Application>WPS Presentation</Application>
  <PresentationFormat>Widescreen</PresentationFormat>
  <Paragraphs>103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SimSun</vt:lpstr>
      <vt:lpstr>Wingdings</vt:lpstr>
      <vt:lpstr>Arial</vt:lpstr>
      <vt:lpstr>Garamond</vt:lpstr>
      <vt:lpstr>Microsoft YaHei</vt:lpstr>
      <vt:lpstr>Arial Unicode MS</vt:lpstr>
      <vt:lpstr>Calibri</vt:lpstr>
      <vt:lpstr>Comic Sans MS</vt:lpstr>
      <vt:lpstr>Organic</vt:lpstr>
      <vt:lpstr>PowerPoint 演示文稿</vt:lpstr>
      <vt:lpstr>Betting Site</vt:lpstr>
      <vt:lpstr>Summary</vt:lpstr>
      <vt:lpstr>Summary</vt:lpstr>
      <vt:lpstr>Bitkong Game</vt:lpstr>
      <vt:lpstr>North Country Lumber</vt:lpstr>
      <vt:lpstr>Summary</vt:lpstr>
      <vt:lpstr>PowerPoint 演示文稿</vt:lpstr>
      <vt:lpstr>Food Delivery Website and App</vt:lpstr>
      <vt:lpstr>PowerPoint 演示文稿</vt:lpstr>
      <vt:lpstr>PowerPoint 演示文稿</vt:lpstr>
      <vt:lpstr>Chrome Extensions</vt:lpstr>
      <vt:lpstr>Three Extensions</vt:lpstr>
      <vt:lpstr>All-in-one Messenger</vt:lpstr>
      <vt:lpstr>Multi Messenger</vt:lpstr>
      <vt:lpstr>Educational Chrome Extension</vt:lpstr>
      <vt:lpstr>Wordpress Plugin &amp; Theme</vt:lpstr>
      <vt:lpstr>Summary</vt:lpstr>
      <vt:lpstr>Screenshot</vt:lpstr>
      <vt:lpstr>Banner Builder Site</vt:lpstr>
      <vt:lpstr>Summary</vt:lpstr>
      <vt:lpstr>PowerPoint 演示文稿</vt:lpstr>
      <vt:lpstr>Senior Report</vt:lpstr>
      <vt:lpstr>PowerPoint 演示文稿</vt:lpstr>
      <vt:lpstr>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Betting Site(베팅싸이트)</dc:title>
  <dc:creator>Shadow</dc:creator>
  <cp:lastModifiedBy>muteapplication</cp:lastModifiedBy>
  <cp:revision>252</cp:revision>
  <dcterms:created xsi:type="dcterms:W3CDTF">2018-11-08T21:06:00Z</dcterms:created>
  <dcterms:modified xsi:type="dcterms:W3CDTF">2019-12-06T21:13:21Z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1033-11.2.0.9070</vt:lpwstr>
  </property>
</Properties>
</file>